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39" d="100"/>
          <a:sy n="39" d="100"/>
        </p:scale>
        <p:origin x="78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007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4900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726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546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583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20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20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570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704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5858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82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1477E-AD11-4F7F-B090-0A7DAA818A3D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83221-8F2A-44B3-B362-8CB11CD96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173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273643"/>
            <a:ext cx="9144000" cy="2990335"/>
          </a:xfrm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 </a:t>
            </a:r>
          </a:p>
          <a:p>
            <a:endParaRPr lang="fr-FR" sz="4000" dirty="0" smtClean="0"/>
          </a:p>
          <a:p>
            <a:r>
              <a:rPr lang="fr-FR" sz="8000" dirty="0" smtClean="0"/>
              <a:t>ITASCA</a:t>
            </a:r>
          </a:p>
          <a:p>
            <a:endParaRPr lang="fr-FR" sz="7200" dirty="0"/>
          </a:p>
        </p:txBody>
      </p:sp>
      <p:pic>
        <p:nvPicPr>
          <p:cNvPr id="7" name="Image 6" descr="Résultat de recherche d'images pour &quot;TRISKELL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718" y="3944203"/>
            <a:ext cx="1098000" cy="929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Résultat de recherche d'images pour &quot;TRISKELL&quot;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253" y="3944203"/>
            <a:ext cx="1096441" cy="9298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349462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Christine Chanu</dc:creator>
  <cp:lastModifiedBy>Christine Chanu</cp:lastModifiedBy>
  <cp:revision>3</cp:revision>
  <cp:lastPrinted>2019-12-09T15:37:55Z</cp:lastPrinted>
  <dcterms:created xsi:type="dcterms:W3CDTF">2019-12-04T16:33:56Z</dcterms:created>
  <dcterms:modified xsi:type="dcterms:W3CDTF">2019-12-09T16:10:23Z</dcterms:modified>
</cp:coreProperties>
</file>