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4ECE6-EB92-4378-9FDB-A294E737DB1C}" v="6" dt="2020-02-10T10:31:48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1A938D-E9AE-4CB2-8D7D-9DD6B92AF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2BF088-377E-454A-AA6B-19CE8AA45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C49F89-6F79-4823-AB9A-949F49F4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52C43-253E-4405-98BB-3A455A6E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421C35-CDF6-4535-91A6-B25A6B42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85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3A7C1-94E9-4777-BE77-E17C7F35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B44E88-243D-4742-8E04-C0097AFDF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463487-8170-4909-98DA-2230B84A2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533A25-E6A6-4481-9D34-69441093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6FD1DA-B44D-49ED-9D49-5E6282EA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B3DE5C4-C576-4E9F-BB28-1AEF31957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AEF535-EA8D-46B3-973A-D83848A4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68079D-FD27-4E43-9B24-B9AF2D1B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DDC76-2C23-4520-926A-456D0810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895E64-1188-4AD1-A317-FD08BA9E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71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B6859A-53D0-4CAE-9CFC-85DF4BCA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C82332-7595-4F45-84CB-E396A3EEF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06342A-448C-427B-9D75-9C5F1233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E5A19-C51F-4EFA-8D0C-1C565FF8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2315D8-A685-49A5-BA83-9E18BB69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38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90F718-6C8A-4563-B80B-3B0B111B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616B02-44F8-424C-B098-A50AF22AD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E9D3D0-689B-447F-81EF-72AF932E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F7BD10-077A-4FBF-BFDF-AA57D328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DBBC41-97FB-495E-AAE9-6BD8CCF6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70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605C3-A17A-4657-99BC-F0C0E1699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6D93EC-FB64-4B87-8917-C9482B23B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A4FE3A-5C2C-4F7D-A396-AADDA67B5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F749F3-6FAB-4434-ACDA-F802ABC4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D73423-FD9E-4C4C-AABB-45DB3296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897727-D1BF-4478-8357-7A1B6A7C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59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6A4B1-1855-4A07-9B16-3C4B974CD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4346D0-75F7-4BD8-BD8C-E0CBBE2FD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A21B7B-FC92-4DD6-BAD9-E745F9C7A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3104FBE-EB5F-46AF-8A99-A5DD863C7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CA952A-8445-45EE-A60A-5952C2C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8A2A26-35C0-4A9E-A4C1-C7980F8E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E6E9D2-791C-42AB-9C5F-040C8FA72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BE94C4-46E1-4E11-8A11-7E32CD15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6CEB13-1F42-46EA-882C-7918A7FC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161AD7-4298-4DFE-8E0D-B519847A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A554B1-6BCC-44BA-8F24-EB5C19EF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B80244-D773-4CA9-A88E-3CAB4FB29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9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9CB52B-615C-4E46-A63F-58BCF8C08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66ED8F9-89F9-4B3B-A3A8-699176667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1C54B1-7830-4D2D-8FC2-85CF8FD6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9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46663-F33B-43FC-9ED1-94A6A751E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BF475A-6322-4430-9349-20FCAF322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F430D5-D9FE-4F42-8A49-3B4E47C3B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2AA649-C542-4546-A9E1-04B93AF3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AD8FB2-2EE5-42F1-83F6-B561B706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46290A-1B30-4476-8BA4-6A0727B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27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3028D8-F749-407D-B7BD-7FA58D03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C4B1FF-3F9F-406C-9294-E03C1131D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870B84-FE51-43E3-8CCD-4BF282868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157649-1120-492A-8886-1DDFC0B58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BF7974-1718-4466-83F9-B0712239B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E7215E-128C-4FEC-9C64-914D8B85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26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82EC273-5D36-47FE-B8BA-F3FEF56A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C93385-5416-4F11-8BAE-EE5531E9F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49C5DB-7D9E-443D-8EBB-8ADBE8A3C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D55F5-7742-42B5-8BC6-24B3A778E45B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8959C1-9BAB-4C96-A2B3-24269BCEE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508D84-D1C6-45CA-8E9F-8BA3C6C93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F707-F61B-423E-A9C0-0EBBCDA609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6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4A21D257-0B1B-4E0B-A8E7-2246DB0B9235}"/>
              </a:ext>
            </a:extLst>
          </p:cNvPr>
          <p:cNvGrpSpPr/>
          <p:nvPr/>
        </p:nvGrpSpPr>
        <p:grpSpPr>
          <a:xfrm>
            <a:off x="741310" y="1266739"/>
            <a:ext cx="1761545" cy="5310230"/>
            <a:chOff x="4910638" y="285226"/>
            <a:chExt cx="1761545" cy="4353886"/>
          </a:xfrm>
        </p:grpSpPr>
        <p:pic>
          <p:nvPicPr>
            <p:cNvPr id="5" name="Image 4" descr="Une image contenant horloge, dessin, mètre&#10;&#10;Description générée automatiquement">
              <a:extLst>
                <a:ext uri="{FF2B5EF4-FFF2-40B4-BE49-F238E27FC236}">
                  <a16:creationId xmlns:a16="http://schemas.microsoft.com/office/drawing/2014/main" id="{C1DE3F0B-7AA4-4B82-A9E4-817B1298A1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46355" y="1353947"/>
              <a:ext cx="1673336" cy="370270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2BF37990-04FF-491C-98DB-15FBDD23F193}"/>
                </a:ext>
              </a:extLst>
            </p:cNvPr>
            <p:cNvSpPr txBox="1"/>
            <p:nvPr/>
          </p:nvSpPr>
          <p:spPr>
            <a:xfrm>
              <a:off x="5016165" y="2682930"/>
              <a:ext cx="1517049" cy="52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2238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 </a:t>
              </a:r>
            </a:p>
            <a:p>
              <a:pPr algn="ctr"/>
              <a:r>
                <a:rPr lang="fr-FR" b="1" dirty="0">
                  <a:solidFill>
                    <a:srgbClr val="2238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4AB8366-8130-4774-986D-4A5A0CD53D5E}"/>
                </a:ext>
              </a:extLst>
            </p:cNvPr>
            <p:cNvSpPr txBox="1"/>
            <p:nvPr/>
          </p:nvSpPr>
          <p:spPr>
            <a:xfrm>
              <a:off x="4910638" y="3377743"/>
              <a:ext cx="1761545" cy="52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2238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 </a:t>
              </a:r>
            </a:p>
            <a:p>
              <a:pPr algn="ctr"/>
              <a:r>
                <a:rPr lang="fr-FR" b="1" dirty="0">
                  <a:solidFill>
                    <a:srgbClr val="2238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E41F41AC-F010-4D78-B6EB-F8A8D454E6C2}"/>
                </a:ext>
              </a:extLst>
            </p:cNvPr>
            <p:cNvSpPr txBox="1"/>
            <p:nvPr/>
          </p:nvSpPr>
          <p:spPr>
            <a:xfrm>
              <a:off x="5032322" y="4065338"/>
              <a:ext cx="1451067" cy="52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2238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</a:t>
              </a:r>
            </a:p>
            <a:p>
              <a:pPr algn="ctr"/>
              <a:r>
                <a:rPr lang="fr-FR" b="1" dirty="0">
                  <a:solidFill>
                    <a:srgbClr val="2238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FUTURE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80A497-2698-4894-BA25-33329E26F3EB}"/>
                </a:ext>
              </a:extLst>
            </p:cNvPr>
            <p:cNvSpPr/>
            <p:nvPr/>
          </p:nvSpPr>
          <p:spPr>
            <a:xfrm>
              <a:off x="5217952" y="285226"/>
              <a:ext cx="1140903" cy="4353886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223868"/>
                </a:solidFill>
              </a:endParaRP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DDF71C41-ECFA-478E-9489-C605F5B2B433}"/>
              </a:ext>
            </a:extLst>
          </p:cNvPr>
          <p:cNvSpPr txBox="1"/>
          <p:nvPr/>
        </p:nvSpPr>
        <p:spPr>
          <a:xfrm>
            <a:off x="891097" y="661833"/>
            <a:ext cx="1517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Proposition 1</a:t>
            </a:r>
          </a:p>
        </p:txBody>
      </p:sp>
    </p:spTree>
    <p:extLst>
      <p:ext uri="{BB962C8B-B14F-4D97-AF65-F5344CB8AC3E}">
        <p14:creationId xmlns:p14="http://schemas.microsoft.com/office/powerpoint/2010/main" val="10895471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83094C201EEB439EF546A8CB2A45D6" ma:contentTypeVersion="13" ma:contentTypeDescription="Create a new document." ma:contentTypeScope="" ma:versionID="03662e243f9283220797cb16ef1ea973">
  <xsd:schema xmlns:xsd="http://www.w3.org/2001/XMLSchema" xmlns:xs="http://www.w3.org/2001/XMLSchema" xmlns:p="http://schemas.microsoft.com/office/2006/metadata/properties" xmlns:ns3="bd15229d-a0ea-4ee8-83a4-146bc32d8164" xmlns:ns4="78d1034a-fe46-4694-b706-c2b614e079ce" targetNamespace="http://schemas.microsoft.com/office/2006/metadata/properties" ma:root="true" ma:fieldsID="f98a0239edfce5d9e1c32c72484e54a4" ns3:_="" ns4:_="">
    <xsd:import namespace="bd15229d-a0ea-4ee8-83a4-146bc32d8164"/>
    <xsd:import namespace="78d1034a-fe46-4694-b706-c2b614e079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5229d-a0ea-4ee8-83a4-146bc32d81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1034a-fe46-4694-b706-c2b614e079c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BE5B68-E558-4628-A6EB-FF2EDCE952E0}">
  <ds:schemaRefs>
    <ds:schemaRef ds:uri="78d1034a-fe46-4694-b706-c2b614e079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bd15229d-a0ea-4ee8-83a4-146bc32d8164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CEAFB65-B591-4129-8774-96407B33E3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9EE65B-53E7-4B5C-82EE-3D6A32343A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5229d-a0ea-4ee8-83a4-146bc32d8164"/>
    <ds:schemaRef ds:uri="78d1034a-fe46-4694-b706-c2b614e079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ALAPHILIPPE Sofia</dc:creator>
  <cp:lastModifiedBy>ALAPHILIPPE Sofia</cp:lastModifiedBy>
  <cp:revision>2</cp:revision>
  <dcterms:created xsi:type="dcterms:W3CDTF">2020-02-08T11:10:02Z</dcterms:created>
  <dcterms:modified xsi:type="dcterms:W3CDTF">2020-02-10T10:32:11Z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0x0101003883094C201EEB439EF546A8CB2A45D6</vt:lpwstr>
  </property>
</Properties>
</file>